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434" r:id="rId3"/>
    <p:sldId id="432" r:id="rId4"/>
    <p:sldId id="431" r:id="rId5"/>
    <p:sldId id="429" r:id="rId6"/>
    <p:sldId id="430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FF00FF"/>
    <a:srgbClr val="00FF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111" d="100"/>
          <a:sy n="111" d="100"/>
        </p:scale>
        <p:origin x="1096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2023-05-17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2023-05-17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  <a:p>
            <a:endParaRPr lang="en-US" dirty="0"/>
          </a:p>
          <a:p>
            <a:r>
              <a:rPr lang="en-US" dirty="0"/>
              <a:t>Second run: first two, 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8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Dictionaries are mutable.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4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  <a:p>
            <a:endParaRPr lang="en-US" dirty="0"/>
          </a:p>
          <a:p>
            <a:r>
              <a:rPr lang="en-US" dirty="0"/>
              <a:t>Total: 38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Encoding, Hashing, &amp;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10030"/>
            <a:ext cx="7038666" cy="656892"/>
          </a:xfrm>
        </p:spPr>
        <p:txBody>
          <a:bodyPr/>
          <a:lstStyle/>
          <a:p>
            <a:r>
              <a:rPr lang="en-US" dirty="0"/>
              <a:t>Data Manipulation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6F0E1E-83DE-41D2-A9CD-5510D4D1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44" y="2411089"/>
            <a:ext cx="3012848" cy="1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339" y="1209241"/>
            <a:ext cx="9144000" cy="4129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uses UTF-8 encoding by default and supports several others: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2797"/>
            <a:ext cx="8555870" cy="669459"/>
          </a:xfrm>
        </p:spPr>
        <p:txBody>
          <a:bodyPr/>
          <a:lstStyle/>
          <a:p>
            <a:pPr algn="ctr"/>
            <a:r>
              <a:rPr lang="en-US" dirty="0"/>
              <a:t>String Encoding /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59918C80-C3EE-446D-8E4C-4B0FDE29098E}"/>
              </a:ext>
            </a:extLst>
          </p:cNvPr>
          <p:cNvSpPr txBox="1">
            <a:spLocks/>
          </p:cNvSpPr>
          <p:nvPr/>
        </p:nvSpPr>
        <p:spPr bwMode="auto">
          <a:xfrm>
            <a:off x="1636750" y="4313516"/>
            <a:ext cx="6213879" cy="41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Remember: not all encodings support all code points!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15877-7855-40BA-89A0-B4D92A6854B6}"/>
              </a:ext>
            </a:extLst>
          </p:cNvPr>
          <p:cNvSpPr txBox="1"/>
          <p:nvPr/>
        </p:nvSpPr>
        <p:spPr>
          <a:xfrm>
            <a:off x="2207544" y="1630479"/>
            <a:ext cx="5072293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"Doggo: 🐶🐩🐕"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"utf8"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[7:8],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[7],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",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dog_pics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dog_bytes.decode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"utf8"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dog_pics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[8])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dog_pics.encode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"utf7"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dog_pics.encode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"ascii"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EC5F1-2058-4F9A-9858-933423AABB95}"/>
              </a:ext>
            </a:extLst>
          </p:cNvPr>
          <p:cNvSpPr txBox="1"/>
          <p:nvPr/>
        </p:nvSpPr>
        <p:spPr>
          <a:xfrm>
            <a:off x="2207544" y="3110544"/>
            <a:ext cx="5072293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b'Doggo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\xf0\x9f\x90\xb6\xf0\x9f\x90\xa9\xf0\x9f\x90\x95'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b'\xf0', 240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🐩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b'Doggo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+2D3cNtg93CnYPdwV-'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UnicodeEncodeError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'ascii' codec can't encode characters in position 0-2: ordinal not in range(128)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64085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sets are unordered and contain no duplicates.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2081247" y="1640911"/>
            <a:ext cx="4991610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'Cheryl'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'Fox'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Note – any quote will do!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cool_kids.add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"Pete"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cool_kids.update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"Lisha"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See also union()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 -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cool_kids.add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("Jeremiah")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",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2086298" y="3498016"/>
            <a:ext cx="499161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 kids: {'Fox', 'Cheryl', 'Pete'}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 kids: Fox – Cheryl – Pete - Lisha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AttributeError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 object has no attribute 'add'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B525105-364E-4AA5-9D85-824C20A1EE6E}"/>
              </a:ext>
            </a:extLst>
          </p:cNvPr>
          <p:cNvSpPr txBox="1">
            <a:spLocks/>
          </p:cNvSpPr>
          <p:nvPr/>
        </p:nvSpPr>
        <p:spPr bwMode="auto">
          <a:xfrm>
            <a:off x="289955" y="4317637"/>
            <a:ext cx="8564088" cy="4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Sets have methods for </a:t>
            </a:r>
            <a:r>
              <a:rPr lang="en-US" sz="1800" b="1" dirty="0">
                <a:solidFill>
                  <a:srgbClr val="00CC00"/>
                </a:solidFill>
              </a:rPr>
              <a:t>intersection()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CC00"/>
                </a:solidFill>
              </a:rPr>
              <a:t>difference()</a:t>
            </a:r>
            <a:r>
              <a:rPr lang="en-US" sz="1800" dirty="0"/>
              <a:t>, and </a:t>
            </a:r>
            <a:r>
              <a:rPr lang="en-US" sz="1800" b="1" dirty="0">
                <a:solidFill>
                  <a:srgbClr val="00CC00"/>
                </a:solidFill>
              </a:rPr>
              <a:t>union()</a:t>
            </a:r>
            <a:r>
              <a:rPr lang="en-US" sz="1800" dirty="0"/>
              <a:t> – see spec for more! </a:t>
            </a:r>
          </a:p>
        </p:txBody>
      </p:sp>
    </p:spTree>
    <p:extLst>
      <p:ext uri="{BB962C8B-B14F-4D97-AF65-F5344CB8AC3E}">
        <p14:creationId xmlns:p14="http://schemas.microsoft.com/office/powerpoint/2010/main" val="34976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27653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dictionary, also called an associative array or map, connects keys to values: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16144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Dictionaries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348566" y="1351215"/>
            <a:ext cx="6446868" cy="26776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dict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"Alberta"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"Gator"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37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dogectives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"Such"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"slither"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"Very"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"reptiles"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"Many"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"running"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value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dogectives.items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Iteration on 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dict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() yields keys!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print(key, value, end=". ")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"Wow."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348566" y="4096088"/>
            <a:ext cx="644686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37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Such slither.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B525105-364E-4AA5-9D85-824C20A1EE6E}"/>
              </a:ext>
            </a:extLst>
          </p:cNvPr>
          <p:cNvSpPr txBox="1">
            <a:spLocks/>
          </p:cNvSpPr>
          <p:nvPr/>
        </p:nvSpPr>
        <p:spPr bwMode="auto">
          <a:xfrm>
            <a:off x="289956" y="4537145"/>
            <a:ext cx="8564088" cy="4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NOTE: There is no promise on ordering! See also </a:t>
            </a:r>
            <a:r>
              <a:rPr lang="en-US" sz="1800" b="1" dirty="0">
                <a:solidFill>
                  <a:srgbClr val="00CC00"/>
                </a:solidFill>
              </a:rPr>
              <a:t>keys()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CC00"/>
                </a:solidFill>
              </a:rPr>
              <a:t>values() </a:t>
            </a:r>
            <a:r>
              <a:rPr lang="en-US" sz="1800" dirty="0"/>
              <a:t>methods.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1960B65-6F79-4391-9649-BA717929BCCF}"/>
              </a:ext>
            </a:extLst>
          </p:cNvPr>
          <p:cNvSpPr/>
          <p:nvPr/>
        </p:nvSpPr>
        <p:spPr>
          <a:xfrm rot="5400000">
            <a:off x="4412914" y="3944256"/>
            <a:ext cx="250314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B413A-368F-4FB1-87D3-99B73AAE8C88}"/>
              </a:ext>
            </a:extLst>
          </p:cNvPr>
          <p:cNvSpPr/>
          <p:nvPr/>
        </p:nvSpPr>
        <p:spPr>
          <a:xfrm>
            <a:off x="2531058" y="4276179"/>
            <a:ext cx="1406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Very reptiles.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1FEAF-8036-4756-98B9-06779E2F258E}"/>
              </a:ext>
            </a:extLst>
          </p:cNvPr>
          <p:cNvSpPr/>
          <p:nvPr/>
        </p:nvSpPr>
        <p:spPr>
          <a:xfrm>
            <a:off x="3788725" y="4280754"/>
            <a:ext cx="1288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Many running.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2A4D2-AEB3-4B5B-9948-AD1FE5BDF79C}"/>
              </a:ext>
            </a:extLst>
          </p:cNvPr>
          <p:cNvSpPr/>
          <p:nvPr/>
        </p:nvSpPr>
        <p:spPr>
          <a:xfrm>
            <a:off x="4967110" y="4280754"/>
            <a:ext cx="8841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Wow.</a:t>
            </a:r>
          </a:p>
        </p:txBody>
      </p:sp>
    </p:spTree>
    <p:extLst>
      <p:ext uri="{BB962C8B-B14F-4D97-AF65-F5344CB8AC3E}">
        <p14:creationId xmlns:p14="http://schemas.microsoft.com/office/powerpoint/2010/main" val="37243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8" grpId="0"/>
      <p:bldP spid="9" grpId="0" animBg="1"/>
      <p:bldP spid="5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63017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Python iterative loop is equivalent to “for-each” in other languages: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Pythonic For-Loops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214461" y="1382964"/>
            <a:ext cx="4329506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rick_joke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"They ate her left side!"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"She’s all right."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"ALL-RIGHT!"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line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rick_joke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"CAHRL!"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line)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"CARL!"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* 2		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["CARL!", "CARL!"]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print(index,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[index])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217971" y="3668127"/>
            <a:ext cx="4329506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CAHRL! They ate her left side!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CAHRL! She's all right.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CAHRL! ALL-RIGHT!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0 - CARL!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1 - CARL!</a:t>
            </a:r>
          </a:p>
        </p:txBody>
      </p:sp>
      <p:pic>
        <p:nvPicPr>
          <p:cNvPr id="6" name="Picture 5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D68F3211-C626-4085-B9AC-4D477E25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00" y="1382964"/>
            <a:ext cx="2207239" cy="330082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853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87001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</a:t>
            </a:r>
            <a:r>
              <a:rPr lang="en-US" b="1" dirty="0">
                <a:solidFill>
                  <a:srgbClr val="00CC00"/>
                </a:solidFill>
              </a:rPr>
              <a:t>enumerate</a:t>
            </a:r>
            <a:r>
              <a:rPr lang="en-US" dirty="0"/>
              <a:t> an </a:t>
            </a:r>
            <a:r>
              <a:rPr lang="en-US" dirty="0" err="1"/>
              <a:t>iterable</a:t>
            </a:r>
            <a:r>
              <a:rPr lang="en-US" dirty="0"/>
              <a:t> to get its elements along with the indices: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13500"/>
            <a:ext cx="8496235" cy="592512"/>
          </a:xfrm>
        </p:spPr>
        <p:txBody>
          <a:bodyPr/>
          <a:lstStyle/>
          <a:p>
            <a:pPr algn="ctr"/>
            <a:r>
              <a:rPr lang="en-US" dirty="0" err="1"/>
              <a:t>Iterable</a:t>
            </a:r>
            <a:r>
              <a:rPr lang="en-US" dirty="0"/>
              <a:t> Enumeration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712356" y="1535365"/>
            <a:ext cx="4604307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survivors =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Zenitsu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Tanjiro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Kanao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Genya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Final Selection Results:"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place, slayer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enumerate(survivors, 1):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print(place,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"-"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, slayer)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"\n---End of enrollment"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712355" y="3070618"/>
            <a:ext cx="4604307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Final Selection Results: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Zenitsu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Tanjiro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Kanao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Genya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---End of enrollment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8AC373-099E-4F15-ACFC-695B292B5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" b="162"/>
          <a:stretch/>
        </p:blipFill>
        <p:spPr>
          <a:xfrm>
            <a:off x="5508660" y="1535365"/>
            <a:ext cx="2926080" cy="29165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491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33525</TotalTime>
  <Words>709</Words>
  <Application>Microsoft Office PowerPoint</Application>
  <PresentationFormat>On-screen Show (16:9)</PresentationFormat>
  <Paragraphs>109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Encoding, Hashing, &amp; Loops</vt:lpstr>
      <vt:lpstr>String Encoding / Decoding</vt:lpstr>
      <vt:lpstr>Sets</vt:lpstr>
      <vt:lpstr>Dictionaries</vt:lpstr>
      <vt:lpstr>Pythonic For-Loops</vt:lpstr>
      <vt:lpstr>Iterable Enumeration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704</cp:revision>
  <cp:lastPrinted>2014-01-31T19:29:42Z</cp:lastPrinted>
  <dcterms:created xsi:type="dcterms:W3CDTF">2013-09-18T13:46:37Z</dcterms:created>
  <dcterms:modified xsi:type="dcterms:W3CDTF">2023-05-17T19:19:18Z</dcterms:modified>
</cp:coreProperties>
</file>